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09" r:id="rId3"/>
    <p:sldId id="410" r:id="rId4"/>
    <p:sldId id="412" r:id="rId5"/>
    <p:sldId id="415" r:id="rId6"/>
    <p:sldId id="411" r:id="rId7"/>
    <p:sldId id="413" r:id="rId8"/>
    <p:sldId id="416" r:id="rId9"/>
    <p:sldId id="417" r:id="rId10"/>
    <p:sldId id="418" r:id="rId11"/>
    <p:sldId id="419" r:id="rId12"/>
    <p:sldId id="427" r:id="rId13"/>
    <p:sldId id="420" r:id="rId14"/>
    <p:sldId id="425" r:id="rId15"/>
    <p:sldId id="42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5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6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3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Panorama Android App development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Ren Ye, Dec 2020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3 (failed)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rewriting stitching module due to: stitched + key frame will accumulate error and blurry</a:t>
            </a:r>
            <a:endParaRPr lang="en-US" altLang="zh-CN"/>
          </a:p>
          <a:p>
            <a:r>
              <a:rPr lang="en-US" altLang="zh-CN"/>
              <a:t>idea: cache all key frames (kf) and put into stitch module as:</a:t>
            </a:r>
            <a:endParaRPr lang="en-US" altLang="zh-CN"/>
          </a:p>
          <a:p>
            <a:pPr lvl="1"/>
            <a:r>
              <a:rPr lang="en-US" altLang="zh-CN"/>
              <a:t>stitch(kf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0,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1,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2) =&gt; display(stitched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2)</a:t>
            </a:r>
            <a:endParaRPr lang="en-US" altLang="zh-CN"/>
          </a:p>
          <a:p>
            <a:pPr lvl="1"/>
            <a:r>
              <a:rPr lang="en-US" altLang="zh-CN"/>
              <a:t>stitch(kf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0,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1,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2,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3) =&gt; display(stitched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3)</a:t>
            </a:r>
            <a:endParaRPr lang="en-US" altLang="zh-CN"/>
          </a:p>
          <a:p>
            <a:pPr lvl="1"/>
            <a:r>
              <a:rPr lang="en-US" altLang="zh-CN"/>
              <a:t>stitch(kf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0, ... kf_n)=&gt; display(stitched_n)</a:t>
            </a:r>
            <a:endParaRPr lang="en-US" altLang="zh-CN"/>
          </a:p>
          <a:p>
            <a:r>
              <a:rPr lang="en-US" altLang="zh-CN"/>
              <a:t>However, it will be too slow when n becomes larger due to pairwise matching in cv::stitch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pic>
        <p:nvPicPr>
          <p:cNvPr id="4" name="图片 3" descr="resul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89150" y="4326255"/>
            <a:ext cx="8438515" cy="23977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4 (in progress)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separate preview panorama and saved panorama =&gt; preview needs “real time” but saved image will be processed and created after we click “stop” button or when the progress reaches 100%</a:t>
            </a:r>
            <a:endParaRPr lang="en-US" altLang="zh-CN"/>
          </a:p>
          <a:p>
            <a:r>
              <a:rPr lang="en-US" altLang="zh-CN"/>
              <a:t>for preview panorama: affine stitch by sequence (very rough stitch)</a:t>
            </a:r>
            <a:endParaRPr lang="en-US" altLang="zh-CN"/>
          </a:p>
          <a:p>
            <a:r>
              <a:rPr lang="en-US" altLang="zh-CN"/>
              <a:t>for saved panorama: use CV's stitching module (fine stitch but time consuming)</a:t>
            </a:r>
            <a:endParaRPr lang="en-US" altLang="zh-CN"/>
          </a:p>
        </p:txBody>
      </p:sp>
      <p:pic>
        <p:nvPicPr>
          <p:cNvPr id="4" name="图片 3" descr="pano_162930_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0905" y="3736975"/>
            <a:ext cx="4779645" cy="272796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85265" y="6464935"/>
            <a:ext cx="35693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warp affine for preview panorama</a:t>
            </a:r>
            <a:endParaRPr lang="en-US" altLang="zh-CN"/>
          </a:p>
        </p:txBody>
      </p:sp>
      <p:pic>
        <p:nvPicPr>
          <p:cNvPr id="5" name="图片 4" descr="pano_162930_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655" y="3736975"/>
            <a:ext cx="6118860" cy="226187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807200" y="6249670"/>
            <a:ext cx="46208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cv::stitch for saved panorama (haven't crop)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4 (code still in Python, WIP)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use optical flow to estimate perspective transformation (workable for mouted camera, not working for hand held) =&gt; warp perspective will have very heavy edge distortion</a:t>
            </a:r>
            <a:endParaRPr lang="en-US" altLang="zh-CN"/>
          </a:p>
          <a:p>
            <a:r>
              <a:rPr lang="en-US" altLang="zh-CN"/>
              <a:t>=&gt; trade-off to use warp affine to stitch</a:t>
            </a:r>
            <a:endParaRPr lang="en-US" altLang="zh-CN"/>
          </a:p>
        </p:txBody>
      </p:sp>
      <p:pic>
        <p:nvPicPr>
          <p:cNvPr id="4" name="图片 3" descr="pan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3625" y="2760345"/>
            <a:ext cx="10058400" cy="1146810"/>
          </a:xfrm>
          <a:prstGeom prst="rect">
            <a:avLst/>
          </a:prstGeom>
        </p:spPr>
      </p:pic>
      <p:pic>
        <p:nvPicPr>
          <p:cNvPr id="5" name="图片 4" descr="pano_1629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25" y="4039870"/>
            <a:ext cx="3579495" cy="1840230"/>
          </a:xfrm>
          <a:prstGeom prst="rect">
            <a:avLst/>
          </a:prstGeom>
        </p:spPr>
      </p:pic>
      <p:pic>
        <p:nvPicPr>
          <p:cNvPr id="6" name="图片 5" descr="pano_162930_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895" y="4039870"/>
            <a:ext cx="1572895" cy="18402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089150" y="5968365"/>
            <a:ext cx="1296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warp affine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5944235" y="6056630"/>
            <a:ext cx="4513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warp perspective, heavily distorted at edge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Other SDK to consider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Android's Camera Module (depriciated): Pano module and JNI C++ files</a:t>
            </a:r>
            <a:endParaRPr lang="en-US" altLang="zh-CN"/>
          </a:p>
          <a:p>
            <a:r>
              <a:rPr lang="en-US" altLang="zh-CN"/>
              <a:t>DJI's pano SDK</a:t>
            </a:r>
            <a:endParaRPr lang="en-US" altLang="zh-CN"/>
          </a:p>
          <a:p>
            <a:r>
              <a:rPr lang="en-US" altLang="zh-CN"/>
              <a:t>Huawei's pano SDK</a:t>
            </a:r>
            <a:endParaRPr lang="en-US" altLang="zh-CN"/>
          </a:p>
          <a:p>
            <a:r>
              <a:rPr lang="en-US" altLang="zh-CN"/>
              <a:t>Dermandar SDK: free version has certain limits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Challenges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New to Java and Android development</a:t>
            </a:r>
            <a:endParaRPr lang="en-US" altLang="zh-CN"/>
          </a:p>
          <a:p>
            <a:r>
              <a:rPr lang="en-US" altLang="zh-CN"/>
              <a:t>time to get familar with C++ and JNI</a:t>
            </a:r>
            <a:endParaRPr lang="en-US" altLang="zh-CN"/>
          </a:p>
          <a:p>
            <a:r>
              <a:rPr lang="en-US" altLang="zh-CN"/>
              <a:t>stitching 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Objective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Develop an Android panorama app following the given example app</a:t>
            </a:r>
            <a:endParaRPr lang="en-US" altLang="zh-CN"/>
          </a:p>
          <a:p>
            <a:r>
              <a:rPr lang="en-US" altLang="zh-CN"/>
              <a:t>functional requirement:</a:t>
            </a:r>
            <a:endParaRPr lang="en-US" altLang="zh-CN"/>
          </a:p>
          <a:p>
            <a:pPr lvl="1"/>
            <a:r>
              <a:rPr lang="en-US" altLang="zh-CN"/>
              <a:t>live view video</a:t>
            </a:r>
            <a:endParaRPr lang="en-US" altLang="zh-CN"/>
          </a:p>
          <a:p>
            <a:pPr lvl="1"/>
            <a:r>
              <a:rPr lang="en-US" altLang="zh-CN"/>
              <a:t>real time panorama stitching progress</a:t>
            </a:r>
            <a:endParaRPr lang="en-US" altLang="zh-CN"/>
          </a:p>
          <a:p>
            <a:pPr lvl="1"/>
            <a:r>
              <a:rPr lang="en-US" altLang="zh-CN"/>
              <a:t>able to stitch from left side or right side</a:t>
            </a:r>
            <a:endParaRPr lang="en-US" altLang="zh-CN"/>
          </a:p>
          <a:p>
            <a:pPr lvl="1"/>
            <a:r>
              <a:rPr lang="en-US" altLang="zh-CN"/>
              <a:t>start/stop button to start/stop panorama image taking</a:t>
            </a:r>
            <a:endParaRPr lang="en-US" altLang="zh-CN"/>
          </a:p>
          <a:p>
            <a:pPr lvl="1"/>
            <a:r>
              <a:rPr lang="en-US" altLang="zh-CN"/>
              <a:t>auto stop when reach the width/angle limit </a:t>
            </a:r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Design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5847080" cy="4759325"/>
          </a:xfrm>
        </p:spPr>
        <p:txBody>
          <a:bodyPr/>
          <a:p>
            <a:r>
              <a:rPr lang="zh-CN" altLang="en-US"/>
              <a:t> </a:t>
            </a:r>
            <a:r>
              <a:rPr lang="en-US" altLang="zh-CN"/>
              <a:t>detect key frame by </a:t>
            </a:r>
            <a:endParaRPr lang="en-US" altLang="zh-CN"/>
          </a:p>
          <a:p>
            <a:pPr lvl="1"/>
            <a:r>
              <a:rPr lang="en-US" altLang="zh-CN"/>
              <a:t>motion sensor (not available in my device)</a:t>
            </a:r>
            <a:endParaRPr lang="en-US" altLang="zh-CN"/>
          </a:p>
          <a:p>
            <a:pPr lvl="1"/>
            <a:r>
              <a:rPr lang="en-US" altLang="zh-CN"/>
              <a:t>OR optical flow (no sweeping angle infomation, hard stop by image width)</a:t>
            </a:r>
            <a:endParaRPr lang="en-US" altLang="zh-CN"/>
          </a:p>
          <a:p>
            <a:pPr lvl="0"/>
            <a:r>
              <a:rPr lang="en-US" altLang="zh-CN"/>
              <a:t>stitch</a:t>
            </a:r>
            <a:endParaRPr lang="en-US" altLang="zh-CN"/>
          </a:p>
          <a:p>
            <a:pPr lvl="1"/>
            <a:r>
              <a:rPr lang="en-US" altLang="zh-CN"/>
              <a:t>OpenCV stitching API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97110" y="608330"/>
            <a:ext cx="1295400" cy="5248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Available hardware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Huawei media pad S8-701u (Android 4.1 API 16)</a:t>
            </a:r>
            <a:endParaRPr lang="en-US" altLang="zh-CN"/>
          </a:p>
          <a:p>
            <a:r>
              <a:rPr lang="en-US" altLang="zh-CN"/>
              <a:t>Samsung pad A6 (Android 5.0 API 21) </a:t>
            </a:r>
            <a:endParaRPr lang="en-US" altLang="zh-CN"/>
          </a:p>
          <a:p>
            <a:r>
              <a:rPr lang="en-US" altLang="zh-CN"/>
              <a:t>neither have IMU sensor nor compass sensor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1 (failed)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Using OpenCV Android SDK (v3.4.10) + OpenCV manager (v3.4.10)</a:t>
            </a:r>
            <a:endParaRPr lang="en-US" altLang="zh-CN"/>
          </a:p>
          <a:p>
            <a:r>
              <a:rPr lang="en-US" altLang="zh-CN"/>
              <a:t>Optical flow java API working</a:t>
            </a:r>
            <a:endParaRPr lang="en-US" altLang="zh-CN"/>
          </a:p>
          <a:p>
            <a:r>
              <a:rPr lang="en-US" altLang="zh-CN"/>
              <a:t>stitching API not available in java API, have to compile in JNI (C++) =&gt; Trial 2:</a:t>
            </a:r>
            <a:endParaRPr lang="en-US" altLang="zh-CN"/>
          </a:p>
          <a:p>
            <a:pPr lvl="1"/>
            <a:r>
              <a:rPr lang="en-US" altLang="zh-CN"/>
              <a:t>change device from Android 4.1 to Android 5.0</a:t>
            </a:r>
            <a:endParaRPr lang="en-US" altLang="zh-CN"/>
          </a:p>
          <a:p>
            <a:pPr lvl="1"/>
            <a:r>
              <a:rPr lang="en-US" altLang="zh-CN"/>
              <a:t>use higher OpenCV SDK</a:t>
            </a:r>
            <a:endParaRPr lang="en-US" altLang="zh-CN"/>
          </a:p>
          <a:p>
            <a:pPr lvl="1"/>
            <a:r>
              <a:rPr lang="en-US" altLang="zh-CN"/>
              <a:t>use JNI</a:t>
            </a:r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2: incremental stitching (failed)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OpenCV Android SDK (v4.2.0) + JNI + lib_opencv4.so (eliminate opencv manager)</a:t>
            </a:r>
            <a:endParaRPr lang="en-US" altLang="zh-CN"/>
          </a:p>
          <a:p>
            <a:r>
              <a:rPr lang="en-US" altLang="zh-CN"/>
              <a:t>stitching module working but failed after ~3 key frames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3945" y="3009900"/>
            <a:ext cx="6457950" cy="2543175"/>
          </a:xfrm>
          <a:prstGeom prst="rect">
            <a:avLst/>
          </a:prstGeom>
        </p:spPr>
      </p:pic>
      <p:cxnSp>
        <p:nvCxnSpPr>
          <p:cNvPr id="5" name="直接箭头连接符 4"/>
          <p:cNvCxnSpPr/>
          <p:nvPr/>
        </p:nvCxnSpPr>
        <p:spPr>
          <a:xfrm flipH="1" flipV="1">
            <a:off x="3018155" y="5000625"/>
            <a:ext cx="297180" cy="8528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H="1" flipV="1">
            <a:off x="3586480" y="5000625"/>
            <a:ext cx="297180" cy="8528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 flipH="1" flipV="1">
            <a:off x="6710680" y="4533265"/>
            <a:ext cx="297180" cy="8528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 (Optical flow module)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take two nearby frames (e.g. 5 frames apart)</a:t>
            </a:r>
            <a:endParaRPr lang="en-US" altLang="zh-CN"/>
          </a:p>
          <a:p>
            <a:r>
              <a:rPr lang="en-US" altLang="zh-CN"/>
              <a:t>calculate optical flow between the two frames =&gt; get flow direction (arctan(dy, dx)) and  amplitude (hypot(dx, dy))</a:t>
            </a:r>
            <a:endParaRPr lang="en-US" altLang="zh-CN"/>
          </a:p>
          <a:p>
            <a:r>
              <a:rPr lang="en-US" altLang="zh-CN"/>
              <a:t>direction to determine if the camera is moving to a consistent direction</a:t>
            </a:r>
            <a:endParaRPr lang="en-US" altLang="zh-CN"/>
          </a:p>
          <a:p>
            <a:r>
              <a:rPr lang="en-US" altLang="zh-CN"/>
              <a:t>amplitude to determine if the frames are too near or too far apart</a:t>
            </a:r>
            <a:endParaRPr lang="en-US" altLang="zh-CN"/>
          </a:p>
          <a:p>
            <a:r>
              <a:rPr lang="en-US" altLang="zh-CN"/>
              <a:t>rule of thumb: direction within 2 degree and amplitude around 40 px are considered a key frame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 (stitching module)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keyframe_0 and keyframe_1 stitched by cv::stitch() and output as stitched_0</a:t>
            </a:r>
            <a:endParaRPr lang="en-US" altLang="zh-CN"/>
          </a:p>
          <a:p>
            <a:pPr lvl="1"/>
            <a:r>
              <a:rPr lang="en-US" altLang="zh-CN"/>
              <a:t>warp: cylindrical, matcher: homography, estimator: homography,</a:t>
            </a:r>
            <a:endParaRPr lang="en-US" altLang="zh-CN"/>
          </a:p>
          <a:p>
            <a:pPr lvl="1"/>
            <a:r>
              <a:rPr lang="en-US" altLang="zh-CN"/>
              <a:t>also tried on wave corrector, blender, seam finder, exposure compensator</a:t>
            </a:r>
            <a:endParaRPr lang="en-US" altLang="zh-CN"/>
          </a:p>
          <a:p>
            <a:pPr lvl="0"/>
            <a:r>
              <a:rPr lang="en-US" altLang="zh-CN"/>
              <a:t>stitched_0 and keyframe_2 stitched by cv::stitch() and output as stitched_1</a:t>
            </a:r>
            <a:endParaRPr lang="en-US" altLang="zh-CN"/>
          </a:p>
          <a:p>
            <a:pPr lvl="0"/>
            <a:r>
              <a:rPr lang="en-US" altLang="zh-CN"/>
              <a:t>stitched_n-1 and keyframe_n stitched and output as stitched_n</a:t>
            </a:r>
            <a:endParaRPr lang="en-US" altLang="zh-CN"/>
          </a:p>
          <a:p>
            <a:pPr lvl="0"/>
            <a:r>
              <a:rPr lang="en-US" altLang="zh-CN" b="1"/>
              <a:t>However</a:t>
            </a:r>
            <a:r>
              <a:rPr lang="en-US" altLang="zh-CN"/>
              <a:t>, it failed when n=~3 due to insufficent matching point</a:t>
            </a:r>
            <a:endParaRPr lang="en-US" altLang="zh-CN"/>
          </a:p>
          <a:p>
            <a:pPr lvl="0"/>
            <a:r>
              <a:rPr lang="en-US" altLang="zh-CN"/>
              <a:t>and stitched image very blur (due to multiple blending)</a:t>
            </a:r>
            <a:endParaRPr lang="en-US" altLang="zh-CN"/>
          </a:p>
          <a:p>
            <a:pPr lvl="0"/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 (GUI)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8330" y="1421765"/>
            <a:ext cx="3282950" cy="4759325"/>
          </a:xfrm>
          <a:prstGeom prst="rect">
            <a:avLst/>
          </a:prstGeom>
        </p:spPr>
      </p:pic>
      <p:pic>
        <p:nvPicPr>
          <p:cNvPr id="5" name="图片 4" descr="WeChat Image_202012302005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570" y="780415"/>
            <a:ext cx="4185285" cy="5580380"/>
          </a:xfrm>
          <a:prstGeom prst="rect">
            <a:avLst/>
          </a:prstGeom>
        </p:spPr>
      </p:pic>
      <p:sp>
        <p:nvSpPr>
          <p:cNvPr id="6" name="线形标注 1 5"/>
          <p:cNvSpPr/>
          <p:nvPr/>
        </p:nvSpPr>
        <p:spPr>
          <a:xfrm>
            <a:off x="9535160" y="1630045"/>
            <a:ext cx="1014095" cy="532765"/>
          </a:xfrm>
          <a:prstGeom prst="borderCallout1">
            <a:avLst>
              <a:gd name="adj1" fmla="val 18750"/>
              <a:gd name="adj2" fmla="val -8333"/>
              <a:gd name="adj3" fmla="val 105363"/>
              <a:gd name="adj4" fmla="val -1394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live view</a:t>
            </a:r>
            <a:endParaRPr lang="en-US" altLang="zh-CN"/>
          </a:p>
        </p:txBody>
      </p:sp>
      <p:sp>
        <p:nvSpPr>
          <p:cNvPr id="7" name="线形标注 1 6"/>
          <p:cNvSpPr/>
          <p:nvPr/>
        </p:nvSpPr>
        <p:spPr>
          <a:xfrm>
            <a:off x="9535160" y="2303780"/>
            <a:ext cx="1396365" cy="810895"/>
          </a:xfrm>
          <a:prstGeom prst="borderCallout1">
            <a:avLst>
              <a:gd name="adj1" fmla="val 18750"/>
              <a:gd name="adj2" fmla="val -8333"/>
              <a:gd name="adj3" fmla="val 63978"/>
              <a:gd name="adj4" fmla="val -2269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stitched n-1 with mask</a:t>
            </a:r>
            <a:endParaRPr lang="en-US" altLang="zh-CN"/>
          </a:p>
        </p:txBody>
      </p:sp>
      <p:sp>
        <p:nvSpPr>
          <p:cNvPr id="8" name="线形标注 1 7"/>
          <p:cNvSpPr/>
          <p:nvPr/>
        </p:nvSpPr>
        <p:spPr>
          <a:xfrm>
            <a:off x="9535160" y="3648075"/>
            <a:ext cx="1396365" cy="810895"/>
          </a:xfrm>
          <a:prstGeom prst="borderCallout1">
            <a:avLst>
              <a:gd name="adj1" fmla="val 18750"/>
              <a:gd name="adj2" fmla="val -8333"/>
              <a:gd name="adj3" fmla="val 63978"/>
              <a:gd name="adj4" fmla="val -2269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stitched n</a:t>
            </a:r>
            <a:endParaRPr lang="en-US" altLang="zh-CN"/>
          </a:p>
        </p:txBody>
      </p:sp>
      <p:sp>
        <p:nvSpPr>
          <p:cNvPr id="9" name="线形标注 1 8"/>
          <p:cNvSpPr/>
          <p:nvPr/>
        </p:nvSpPr>
        <p:spPr>
          <a:xfrm>
            <a:off x="9535160" y="4915535"/>
            <a:ext cx="1396365" cy="810895"/>
          </a:xfrm>
          <a:prstGeom prst="borderCallout1">
            <a:avLst>
              <a:gd name="adj1" fmla="val 18750"/>
              <a:gd name="adj2" fmla="val -8333"/>
              <a:gd name="adj3" fmla="val 47454"/>
              <a:gd name="adj4" fmla="val -2735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keyframe n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3423</Words>
  <Application>WPS 演示</Application>
  <PresentationFormat>宽屏</PresentationFormat>
  <Paragraphs>115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Microsoft YaHei</vt:lpstr>
      <vt:lpstr>Wingdings</vt:lpstr>
      <vt:lpstr>Arial Unicode MS</vt:lpstr>
      <vt:lpstr>Calibri</vt:lpstr>
      <vt:lpstr>Office 主题​​</vt:lpstr>
      <vt:lpstr>Panorama Android App development</vt:lpstr>
      <vt:lpstr>Objective</vt:lpstr>
      <vt:lpstr>Design</vt:lpstr>
      <vt:lpstr>Available hardware</vt:lpstr>
      <vt:lpstr>Trial 1 (failed)</vt:lpstr>
      <vt:lpstr>Trial 2: incremental stitching (failed)</vt:lpstr>
      <vt:lpstr>Trial 2 (Optical flow module)</vt:lpstr>
      <vt:lpstr>Trial 2 (stitching module)</vt:lpstr>
      <vt:lpstr>Trial 2 (GUI)</vt:lpstr>
      <vt:lpstr>Trial 3 (failed)</vt:lpstr>
      <vt:lpstr>PowerPoint 演示文稿</vt:lpstr>
      <vt:lpstr>Other trials</vt:lpstr>
      <vt:lpstr>Other SDK to consider</vt:lpstr>
      <vt:lpstr>Challenges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任晔</cp:lastModifiedBy>
  <cp:revision>156</cp:revision>
  <dcterms:created xsi:type="dcterms:W3CDTF">2019-06-19T02:08:00Z</dcterms:created>
  <dcterms:modified xsi:type="dcterms:W3CDTF">2021-01-07T14:17:16Z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2052-11.1.0.10000</vt:lpwstr>
  </property>
</Properties>
</file>